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www.thewaltoncentre.nhs.uk/2/patients.html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waltoncentre.nhs.uk/253/our-strategy.html" TargetMode="External"/><Relationship Id="rId5" Type="http://schemas.openxmlformats.org/officeDocument/2006/relationships/hyperlink" Target="https://www.healthcareers.nhs.uk/explore-roles/management/roles-management/finance-manager" TargetMode="External"/><Relationship Id="rId4" Type="http://schemas.openxmlformats.org/officeDocument/2006/relationships/hyperlink" Target="https://www.stepintothenhs.nhs.uk/careers/director-fin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1961060" y="85463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The Walton Centre: NHS Careers in Finance    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Alan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64196" y="1124837"/>
            <a:ext cx="6111037" cy="5678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The Walton Centre’s IT Department</a:t>
            </a:r>
          </a:p>
          <a:p>
            <a:endParaRPr lang="en-US" sz="1200" dirty="0"/>
          </a:p>
          <a:p>
            <a:r>
              <a:rPr lang="en-US" sz="1200" dirty="0">
                <a:hlinkClick r:id="rId3"/>
              </a:rPr>
              <a:t>https://www.thewaltoncentre.nhs.uk/2/patients.html</a:t>
            </a:r>
            <a:endParaRPr lang="en-US" sz="1200" dirty="0"/>
          </a:p>
          <a:p>
            <a:r>
              <a:rPr lang="en-US" sz="1200" dirty="0"/>
              <a:t>What makes the Walton Centre so unique?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>
                <a:hlinkClick r:id="rId4"/>
              </a:rPr>
              <a:t>https://www.stepintothenhs.nhs.uk/careers/director-finance</a:t>
            </a:r>
            <a:r>
              <a:rPr lang="en-US" sz="1200" dirty="0"/>
              <a:t>  </a:t>
            </a:r>
            <a:r>
              <a:rPr lang="en-US" sz="1200" dirty="0">
                <a:hlinkClick r:id="rId5"/>
              </a:rPr>
              <a:t>https://www.healthcareers.nhs.uk/explore-roles/management/roles-management/finance-manager</a:t>
            </a:r>
            <a:r>
              <a:rPr lang="en-US" sz="1200" dirty="0"/>
              <a:t> </a:t>
            </a:r>
          </a:p>
          <a:p>
            <a:r>
              <a:rPr lang="en-GB" sz="1100" dirty="0"/>
              <a:t>Use the above two links to explore finance roles within the NHS. </a:t>
            </a:r>
          </a:p>
          <a:p>
            <a:endParaRPr lang="en-GB" sz="1100" dirty="0"/>
          </a:p>
          <a:p>
            <a:r>
              <a:rPr lang="en-GB" sz="1100" dirty="0"/>
              <a:t>What do you think a Finance Director/Manager’s </a:t>
            </a:r>
            <a:r>
              <a:rPr lang="en-GB" sz="1100" b="1" u="sng" dirty="0"/>
              <a:t>biggest challenge </a:t>
            </a:r>
            <a:r>
              <a:rPr lang="en-GB" sz="1100" dirty="0"/>
              <a:t>would be? Explain your reasons.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100" dirty="0">
                <a:hlinkClick r:id="rId6"/>
              </a:rPr>
              <a:t>https://www.thewaltoncentre.nhs.uk/253/our-strategy.html</a:t>
            </a:r>
            <a:r>
              <a:rPr lang="en-GB" sz="1100" dirty="0"/>
              <a:t> </a:t>
            </a:r>
          </a:p>
          <a:p>
            <a:r>
              <a:rPr lang="en-GB" sz="1100" dirty="0"/>
              <a:t>Read the Walton Centre’s Trust Strategy. How do you think the centre’s Finance Department help The Walton Centre achieve their aims? 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b="1" u="sng" dirty="0">
                <a:solidFill>
                  <a:srgbClr val="7030A0"/>
                </a:solidFill>
              </a:rPr>
              <a:t>Extension:</a:t>
            </a:r>
            <a:r>
              <a:rPr lang="en-GB" sz="1100" b="1" dirty="0"/>
              <a:t> </a:t>
            </a:r>
            <a:r>
              <a:rPr lang="en-GB" sz="1100" dirty="0"/>
              <a:t>What advice would you give to someone who is interested in finance careers within the NHS? (HINT: Think about the skills &amp; qualifications that are needed to do the job) 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8718E88-547D-47D8-8D84-F97A71BFAB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44" y="35136"/>
            <a:ext cx="1116408" cy="83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285</Words>
  <Application>Microsoft Office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45</cp:revision>
  <dcterms:created xsi:type="dcterms:W3CDTF">2020-06-25T11:38:22Z</dcterms:created>
  <dcterms:modified xsi:type="dcterms:W3CDTF">2020-09-30T09:50:25Z</dcterms:modified>
</cp:coreProperties>
</file>