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60" d="100"/>
          <a:sy n="60" d="100"/>
        </p:scale>
        <p:origin x="107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uise-liverpoo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maritimeuk.org/careers/explore-secto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294552" y="10194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Cruise Liverpool: </a:t>
            </a:r>
            <a:r>
              <a:rPr lang="en-GB" sz="2400" i="1">
                <a:solidFill>
                  <a:prstClr val="black"/>
                </a:solidFill>
                <a:latin typeface="Gilmer Bold" panose="00000800000000000000" pitchFamily="50" charset="0"/>
              </a:rPr>
              <a:t>Explore Maritime    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Cruise Liverpool</a:t>
            </a: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Cruise Liverpool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128395" y="1124837"/>
            <a:ext cx="5982643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Cruise Liverpool</a:t>
            </a:r>
          </a:p>
          <a:p>
            <a:endParaRPr lang="en-US" sz="1200" dirty="0"/>
          </a:p>
          <a:p>
            <a:r>
              <a:rPr lang="en-US" sz="1200" dirty="0">
                <a:hlinkClick r:id="rId3"/>
              </a:rPr>
              <a:t>https://www.cruise-liverpool.com/</a:t>
            </a:r>
            <a:endParaRPr lang="en-US" sz="1200" dirty="0"/>
          </a:p>
          <a:p>
            <a:r>
              <a:rPr lang="en-GB" sz="1200" dirty="0"/>
              <a:t>Explore Cruise Liverpool’s website to help you answer the below questions. </a:t>
            </a:r>
          </a:p>
          <a:p>
            <a:endParaRPr lang="en-GB" sz="1200" dirty="0"/>
          </a:p>
          <a:p>
            <a:r>
              <a:rPr lang="en-GB" sz="1200" b="1" dirty="0"/>
              <a:t>What is a cruise terminal? </a:t>
            </a:r>
          </a:p>
          <a:p>
            <a:pPr marL="342900" indent="-342900">
              <a:buAutoNum type="arabicPeriod"/>
            </a:pPr>
            <a:endParaRPr lang="en-GB" sz="1200" dirty="0"/>
          </a:p>
          <a:p>
            <a:pPr marL="342900" indent="-342900">
              <a:buAutoNum type="arabicPeriod"/>
            </a:pPr>
            <a:endParaRPr lang="en-GB" sz="1200" dirty="0"/>
          </a:p>
          <a:p>
            <a:r>
              <a:rPr lang="en-GB" sz="1200" b="1" dirty="0"/>
              <a:t>Why do you think Liverpool’s Cruise Terminal is so important to the city? </a:t>
            </a:r>
          </a:p>
          <a:p>
            <a:pPr marL="342900" indent="-342900">
              <a:buAutoNum type="arabicPeriod"/>
            </a:pPr>
            <a:endParaRPr lang="en-GB" dirty="0"/>
          </a:p>
          <a:p>
            <a:endParaRPr lang="en-US" sz="1800" dirty="0"/>
          </a:p>
          <a:p>
            <a:r>
              <a:rPr lang="en-US" sz="1200" b="1" dirty="0"/>
              <a:t>With your partner, discuss all the different job roles you think there may be at the Liverpool’s Cruise Terminal. </a:t>
            </a:r>
            <a:r>
              <a:rPr lang="en-US" sz="1200" dirty="0"/>
              <a:t>Write your ideas down.</a:t>
            </a:r>
          </a:p>
          <a:p>
            <a:r>
              <a:rPr lang="en-US" sz="1200" dirty="0"/>
              <a:t>Tick and add to your list as you listen to Cruise Liverpool talk during today’s presentation. </a:t>
            </a:r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200" b="1" dirty="0">
                <a:solidFill>
                  <a:srgbClr val="7030A0"/>
                </a:solidFill>
              </a:rPr>
              <a:t>Extension</a:t>
            </a:r>
          </a:p>
          <a:p>
            <a:r>
              <a:rPr lang="en-GB" sz="1200" dirty="0">
                <a:hlinkClick r:id="rId4"/>
              </a:rPr>
              <a:t>https://www.maritimeuk.org/careers/explore-sector/</a:t>
            </a:r>
            <a:r>
              <a:rPr lang="en-GB" sz="1200" dirty="0"/>
              <a:t> </a:t>
            </a:r>
          </a:p>
          <a:p>
            <a:r>
              <a:rPr lang="en-GB" sz="1200" dirty="0"/>
              <a:t>Research all the different sectors in maritime*</a:t>
            </a:r>
          </a:p>
          <a:p>
            <a:r>
              <a:rPr lang="en-GB" sz="1200" dirty="0"/>
              <a:t>Which sector appeals to you the most? Explain your answer.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 *Maritime = connected with the sea. 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FA09FBA-84C8-40EF-9178-C7B1194946A4}"/>
              </a:ext>
            </a:extLst>
          </p:cNvPr>
          <p:cNvSpPr txBox="1"/>
          <p:nvPr/>
        </p:nvSpPr>
        <p:spPr>
          <a:xfrm>
            <a:off x="203200" y="165995"/>
            <a:ext cx="247889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Insert your company logo here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2" name="Picture 11" descr="cid:image001.png@01D6222E.B82F83D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428"/>
            <a:ext cx="2478891" cy="990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254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46</cp:revision>
  <dcterms:created xsi:type="dcterms:W3CDTF">2020-06-25T11:38:22Z</dcterms:created>
  <dcterms:modified xsi:type="dcterms:W3CDTF">2020-10-07T08:38:10Z</dcterms:modified>
</cp:coreProperties>
</file>