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80" d="100"/>
          <a:sy n="80" d="100"/>
        </p:scale>
        <p:origin x="7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 note: Diageo work with brands that produce alcoholic beverages. To promote responsible drinking some parts of their website are age restricted. Please ensure students only use the links provided.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ageo.com/en/careers/what-we-offer/graduate-programme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diageo.com/en/careers/what-we-offer/supply/" TargetMode="External"/><Relationship Id="rId4" Type="http://schemas.openxmlformats.org/officeDocument/2006/relationships/hyperlink" Target="https://www.diageo.com/en/careers/what-we-offer/graduate-programme/graduate-open-rol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294552" y="10194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Diageo: Engineering Graduates       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Diageo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the Diageo’s graduates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36469" y="1209792"/>
            <a:ext cx="5982643" cy="5493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Diageo’s graduates</a:t>
            </a:r>
          </a:p>
          <a:p>
            <a:endParaRPr lang="en-GB" dirty="0"/>
          </a:p>
          <a:p>
            <a:r>
              <a:rPr lang="en-US" sz="1100" dirty="0"/>
              <a:t>Diageo is a company that produces several different types of beverages.</a:t>
            </a:r>
            <a:endParaRPr lang="en-GB" dirty="0">
              <a:hlinkClick r:id="rId3"/>
            </a:endParaRPr>
          </a:p>
          <a:p>
            <a:r>
              <a:rPr lang="en-US" sz="1100" dirty="0">
                <a:hlinkClick r:id="rId3"/>
              </a:rPr>
              <a:t>https://www.diageo.com/en/careers/what-we-offer/graduate-programme/</a:t>
            </a:r>
            <a:r>
              <a:rPr lang="en-US" sz="1100" dirty="0"/>
              <a:t> </a:t>
            </a:r>
          </a:p>
          <a:p>
            <a:r>
              <a:rPr lang="en-US" sz="1100" dirty="0"/>
              <a:t>Using the above link, explore Diageo’s graduate page, including the video. </a:t>
            </a:r>
          </a:p>
          <a:p>
            <a:endParaRPr lang="en-GB" sz="1100" dirty="0"/>
          </a:p>
          <a:p>
            <a:r>
              <a:rPr lang="en-GB" sz="1100" dirty="0"/>
              <a:t>How would you apply for a graduate role at Diageo?</a:t>
            </a:r>
          </a:p>
          <a:p>
            <a:r>
              <a:rPr lang="en-GB" sz="1100" dirty="0"/>
              <a:t>What preparation would you need to do before you apply? </a:t>
            </a:r>
          </a:p>
          <a:p>
            <a:r>
              <a:rPr lang="en-GB" sz="1100" dirty="0"/>
              <a:t>What qualifications are required?  </a:t>
            </a:r>
          </a:p>
          <a:p>
            <a:endParaRPr lang="en-GB" dirty="0"/>
          </a:p>
          <a:p>
            <a:r>
              <a:rPr lang="en-GB" sz="1100" dirty="0">
                <a:hlinkClick r:id="rId4"/>
              </a:rPr>
              <a:t>https://www.diageo.com/en/careers/what-we-offer/graduate-programme/graduate-open-roles/</a:t>
            </a:r>
            <a:r>
              <a:rPr lang="en-GB" sz="1100" dirty="0"/>
              <a:t> </a:t>
            </a:r>
          </a:p>
          <a:p>
            <a:r>
              <a:rPr lang="en-GB" sz="1100" dirty="0"/>
              <a:t>Take a look at the Supply Graduate Programme that Diageo offer. </a:t>
            </a:r>
          </a:p>
          <a:p>
            <a:r>
              <a:rPr lang="en-GB" sz="1100" dirty="0"/>
              <a:t>What do Diageo mean by supply?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US" sz="1100" dirty="0">
                <a:hlinkClick r:id="rId5"/>
              </a:rPr>
              <a:t>https://www.diageo.com/en/careers/what-we-offer/supply/</a:t>
            </a:r>
            <a:r>
              <a:rPr lang="en-US" sz="1100" dirty="0"/>
              <a:t> </a:t>
            </a:r>
          </a:p>
          <a:p>
            <a:r>
              <a:rPr lang="en-US" sz="1100" dirty="0"/>
              <a:t>Using the above link, explore the 4 key supply roles that Diageo offer. </a:t>
            </a:r>
          </a:p>
          <a:p>
            <a:endParaRPr lang="en-US" sz="1100" dirty="0"/>
          </a:p>
          <a:p>
            <a:r>
              <a:rPr lang="en-GB" sz="1100" dirty="0"/>
              <a:t>What</a:t>
            </a:r>
            <a:r>
              <a:rPr lang="en-GB" sz="1100" b="1" dirty="0"/>
              <a:t> skills </a:t>
            </a:r>
            <a:r>
              <a:rPr lang="en-GB" sz="1100" dirty="0"/>
              <a:t>do you think are required to perform well in these roles?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sz="1100" dirty="0"/>
              <a:t>Why do you think Diageo need a variety of different functions and roles to make their site work?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5" name="Picture 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CCA66CE-4126-4D33-BC14-B8276DDEBD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05" y="324769"/>
            <a:ext cx="2413186" cy="51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327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51</cp:revision>
  <dcterms:created xsi:type="dcterms:W3CDTF">2020-06-25T11:38:22Z</dcterms:created>
  <dcterms:modified xsi:type="dcterms:W3CDTF">2020-10-02T07:54:12Z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c77bae-9cad-4b1a-aac3-2a4ad557d70b_Enabled">
    <vt:lpwstr>True</vt:lpwstr>
  </property>
  <property fmtid="{D5CDD505-2E9C-101B-9397-08002B2CF9AE}" pid="3" name="MSIP_Label_a7c77bae-9cad-4b1a-aac3-2a4ad557d70b_SiteId">
    <vt:lpwstr>88ed286b-88d8-4faf-918f-883d693321ae</vt:lpwstr>
  </property>
  <property fmtid="{D5CDD505-2E9C-101B-9397-08002B2CF9AE}" pid="4" name="MSIP_Label_a7c77bae-9cad-4b1a-aac3-2a4ad557d70b_Owner">
    <vt:lpwstr>jenny.gorman@diageo.com</vt:lpwstr>
  </property>
  <property fmtid="{D5CDD505-2E9C-101B-9397-08002B2CF9AE}" pid="5" name="MSIP_Label_a7c77bae-9cad-4b1a-aac3-2a4ad557d70b_SetDate">
    <vt:lpwstr>2020-09-28T08:29:41.8604554Z</vt:lpwstr>
  </property>
  <property fmtid="{D5CDD505-2E9C-101B-9397-08002B2CF9AE}" pid="6" name="MSIP_Label_a7c77bae-9cad-4b1a-aac3-2a4ad557d70b_Name">
    <vt:lpwstr>General</vt:lpwstr>
  </property>
  <property fmtid="{D5CDD505-2E9C-101B-9397-08002B2CF9AE}" pid="7" name="MSIP_Label_a7c77bae-9cad-4b1a-aac3-2a4ad557d70b_Application">
    <vt:lpwstr>Microsoft Azure Information Protection</vt:lpwstr>
  </property>
  <property fmtid="{D5CDD505-2E9C-101B-9397-08002B2CF9AE}" pid="8" name="MSIP_Label_a7c77bae-9cad-4b1a-aac3-2a4ad557d70b_Extended_MSFT_Method">
    <vt:lpwstr>Manual</vt:lpwstr>
  </property>
  <property fmtid="{D5CDD505-2E9C-101B-9397-08002B2CF9AE}" pid="9" name="Sensitivity">
    <vt:lpwstr>General</vt:lpwstr>
  </property>
</Properties>
</file>