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A8"/>
    <a:srgbClr val="0837BC"/>
    <a:srgbClr val="EE91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3" d="100"/>
          <a:sy n="63" d="100"/>
        </p:scale>
        <p:origin x="796" y="34"/>
      </p:cViewPr>
      <p:guideLst/>
    </p:cSldViewPr>
  </p:slideViewPr>
  <p:notesTextViewPr>
    <p:cViewPr>
      <p:scale>
        <a:sx n="1" d="1"/>
        <a:sy n="1" d="1"/>
      </p:scale>
      <p:origin x="0" y="-19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E39A0-6BD8-446A-8A21-D9AEFEAFB00D}" type="datetimeFigureOut">
              <a:rPr lang="en-GB" smtClean="0"/>
              <a:t>18/03/2021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AD051-7851-4D0A-8B50-6C985A394009}" type="slidenum">
              <a:rPr lang="en-GB" smtClean="0"/>
              <a:t>‹#›</a:t>
            </a:fld>
            <a:endParaRPr lang="en-GB"/>
          </a:p>
        </p:txBody>
      </p:sp>
    </p:spTree>
    <p:extLst>
      <p:ext uri="{BB962C8B-B14F-4D97-AF65-F5344CB8AC3E}">
        <p14:creationId xmlns:p14="http://schemas.microsoft.com/office/powerpoint/2010/main" val="14151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Early 30s when daughter asked her to make cupcakes for her birthday. 2. A friend who enjoyed her cakes told her she should start a business. 3. Laura took samples to cafes to see if they would sell them.  4. Very busy so less leisure time, putting her own money into the business and customer service. 5. Decorating the cakes. </a:t>
            </a:r>
            <a:endParaRPr lang="en-GB" dirty="0"/>
          </a:p>
        </p:txBody>
      </p:sp>
      <p:sp>
        <p:nvSpPr>
          <p:cNvPr id="4" name="Slide Number Placeholder 3"/>
          <p:cNvSpPr>
            <a:spLocks noGrp="1"/>
          </p:cNvSpPr>
          <p:nvPr>
            <p:ph type="sldNum" sz="quarter" idx="5"/>
          </p:nvPr>
        </p:nvSpPr>
        <p:spPr/>
        <p:txBody>
          <a:bodyPr/>
          <a:lstStyle/>
          <a:p>
            <a:fld id="{C7DAD051-7851-4D0A-8B50-6C985A394009}" type="slidenum">
              <a:rPr lang="en-GB" smtClean="0"/>
              <a:t>1</a:t>
            </a:fld>
            <a:endParaRPr lang="en-GB"/>
          </a:p>
        </p:txBody>
      </p:sp>
    </p:spTree>
    <p:extLst>
      <p:ext uri="{BB962C8B-B14F-4D97-AF65-F5344CB8AC3E}">
        <p14:creationId xmlns:p14="http://schemas.microsoft.com/office/powerpoint/2010/main" val="287119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1F8C-5D75-4CC9-901C-1D46E98F443E}"/>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C76504-260C-404E-99B1-E6DFD76B972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8A4CC1-6826-4A09-9B6D-37EC5CF5F47C}"/>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5" name="Footer Placeholder 4">
            <a:extLst>
              <a:ext uri="{FF2B5EF4-FFF2-40B4-BE49-F238E27FC236}">
                <a16:creationId xmlns:a16="http://schemas.microsoft.com/office/drawing/2014/main" id="{59288974-7958-4D5A-828E-47DD212CBAA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F76E624-79D6-4B5D-9D55-0A2B249ED702}"/>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12703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21E5-1C9A-484D-BAE0-B708E9BE804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58732-F83F-4529-87FE-FA822D27989B}"/>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0AEC6C-9722-4F3F-B2ED-170FABD8833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5" name="Footer Placeholder 4">
            <a:extLst>
              <a:ext uri="{FF2B5EF4-FFF2-40B4-BE49-F238E27FC236}">
                <a16:creationId xmlns:a16="http://schemas.microsoft.com/office/drawing/2014/main" id="{8C2856CD-FFFC-4AFF-B537-69C9BC4E834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BBAD619-26C2-4E6D-9B30-F5232169CBD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1328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1DC61-0970-441C-ADEC-1548FC98376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76EEC-87C8-4AE9-BC0F-E4211D14A15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EB31-853F-4D25-8478-27F8D2AB325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5" name="Footer Placeholder 4">
            <a:extLst>
              <a:ext uri="{FF2B5EF4-FFF2-40B4-BE49-F238E27FC236}">
                <a16:creationId xmlns:a16="http://schemas.microsoft.com/office/drawing/2014/main" id="{5881FC6A-04A3-42D2-B548-4380FB61F46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A20678A-1767-4857-BBD7-ED1555810CF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319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012-2890-44EE-A691-471F7287935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E9AAB-AB77-4D44-97F2-48CFA8FB0CC8}"/>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4296DE-F731-4F76-BC38-24D8A6C1774A}"/>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5" name="Footer Placeholder 4">
            <a:extLst>
              <a:ext uri="{FF2B5EF4-FFF2-40B4-BE49-F238E27FC236}">
                <a16:creationId xmlns:a16="http://schemas.microsoft.com/office/drawing/2014/main" id="{FC9E1BE5-30D4-4353-9DAB-13DD60163C7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501C043-8AFC-43FE-91AF-FCD50904E7A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7065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27EC-535A-4027-A99E-A527D3278B4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5C44D6-3FAA-4167-8194-3CC7A4299DA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8D11AE-23EE-4E40-9097-48C492C630C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5" name="Footer Placeholder 4">
            <a:extLst>
              <a:ext uri="{FF2B5EF4-FFF2-40B4-BE49-F238E27FC236}">
                <a16:creationId xmlns:a16="http://schemas.microsoft.com/office/drawing/2014/main" id="{45FFD037-93AC-4C98-861C-F51F0A5DC44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3B3DDD1-F4A8-41FD-BDB1-D9C506AF8567}"/>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2074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C6D9-3054-4EFC-8CD5-8F0804B9A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EF5E04-6750-4B84-9CCE-B15823F42F3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66E16F-C608-4056-90BE-69806C9B9D60}"/>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803F84-EEC0-484E-86EC-2024A5E40C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6" name="Footer Placeholder 5">
            <a:extLst>
              <a:ext uri="{FF2B5EF4-FFF2-40B4-BE49-F238E27FC236}">
                <a16:creationId xmlns:a16="http://schemas.microsoft.com/office/drawing/2014/main" id="{846F2FA3-A229-4CCF-B100-F24E3701480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0141597-43E6-465B-8AC7-12AF0A044F6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58098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9618-CDB5-4866-BB51-73EE2220C8F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D12DB9-854E-4F0D-AE08-54EC1DFB1BF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E4C9-C676-4844-86A3-C549350BE82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EF7C95-22A0-4A71-A6F9-3456F12DC40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9F951A-02A3-4AA4-90F7-E2E4D9D3C48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F972F4-8FD1-4FF7-A7C6-9091B825407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8" name="Footer Placeholder 7">
            <a:extLst>
              <a:ext uri="{FF2B5EF4-FFF2-40B4-BE49-F238E27FC236}">
                <a16:creationId xmlns:a16="http://schemas.microsoft.com/office/drawing/2014/main" id="{53136E15-62C6-49FC-8FAF-B82808A31BF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102B917-CEE5-4DAC-9B44-61C981C2D31F}"/>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4475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F1A0-8430-4786-A5C1-8C377929888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57444F-67BC-4EAB-B584-7E9751E27AEE}"/>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4" name="Footer Placeholder 3">
            <a:extLst>
              <a:ext uri="{FF2B5EF4-FFF2-40B4-BE49-F238E27FC236}">
                <a16:creationId xmlns:a16="http://schemas.microsoft.com/office/drawing/2014/main" id="{5F55A706-1482-44D4-888E-4337124FD4F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0FB4B8E0-FDE6-40C2-A941-3BA198ABE3B8}"/>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3718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78108B-E55A-47DD-85D8-328924DF63ED}"/>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3" name="Footer Placeholder 2">
            <a:extLst>
              <a:ext uri="{FF2B5EF4-FFF2-40B4-BE49-F238E27FC236}">
                <a16:creationId xmlns:a16="http://schemas.microsoft.com/office/drawing/2014/main" id="{222D0FA0-6441-4305-89F1-A3B3E689FF4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CCF5B2A3-45DC-43D2-8565-AA000072FEC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03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4DCA-C354-4DD0-A57C-08C92C9E5F1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1D81B4-4D34-4A5F-801E-ECED8D44937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358CA1-48AC-4636-AD4A-BBB80B79060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099E1-D710-4D29-B768-214A3443C4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6" name="Footer Placeholder 5">
            <a:extLst>
              <a:ext uri="{FF2B5EF4-FFF2-40B4-BE49-F238E27FC236}">
                <a16:creationId xmlns:a16="http://schemas.microsoft.com/office/drawing/2014/main" id="{D1BF14DF-F1D5-43FB-BF3A-6D3BCB8095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644F6D8-1DCD-4B6B-8957-FAE2DDFB245B}"/>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87520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52DA-70FA-4FB2-AA80-24276906E8B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DE72F8-6034-44D4-B35E-B334A281452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B9574B-9029-4479-9D66-1407C01F4D3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33FB5-260F-4EC7-AA99-53DA7C5FA314}"/>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18/03/2021</a:t>
            </a:fld>
            <a:endParaRPr lang="en-GB"/>
          </a:p>
        </p:txBody>
      </p:sp>
      <p:sp>
        <p:nvSpPr>
          <p:cNvPr id="6" name="Footer Placeholder 5">
            <a:extLst>
              <a:ext uri="{FF2B5EF4-FFF2-40B4-BE49-F238E27FC236}">
                <a16:creationId xmlns:a16="http://schemas.microsoft.com/office/drawing/2014/main" id="{8F900F03-E92F-438D-B705-9F31A826FA4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0A12006-465D-4101-8B82-05DB1C3D575E}"/>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943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53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2726230F-AE7F-4B67-BD8D-21AC9B531055}"/>
              </a:ext>
            </a:extLst>
          </p:cNvPr>
          <p:cNvPicPr>
            <a:picLocks noChangeAspect="1"/>
          </p:cNvPicPr>
          <p:nvPr/>
        </p:nvPicPr>
        <p:blipFill rotWithShape="1">
          <a:blip r:embed="rId5">
            <a:extLst>
              <a:ext uri="{28A0092B-C50C-407E-A947-70E740481C1C}">
                <a14:useLocalDpi xmlns:a14="http://schemas.microsoft.com/office/drawing/2010/main" val="0"/>
              </a:ext>
            </a:extLst>
          </a:blip>
          <a:srcRect b="6826"/>
          <a:stretch/>
        </p:blipFill>
        <p:spPr>
          <a:xfrm>
            <a:off x="9684022" y="4673039"/>
            <a:ext cx="2350461" cy="2184961"/>
          </a:xfrm>
          <a:prstGeom prst="rect">
            <a:avLst/>
          </a:prstGeom>
        </p:spPr>
      </p:pic>
      <p:pic>
        <p:nvPicPr>
          <p:cNvPr id="7" name="Picture 6" descr="A picture containing drawing, food&#10;&#10;Description automatically generated">
            <a:extLst>
              <a:ext uri="{FF2B5EF4-FFF2-40B4-BE49-F238E27FC236}">
                <a16:creationId xmlns:a16="http://schemas.microsoft.com/office/drawing/2014/main" id="{5F01F019-AB5F-4FC3-83CD-1DA0D2D4C3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8728" y="0"/>
            <a:ext cx="2905755" cy="1538341"/>
          </a:xfrm>
          <a:prstGeom prst="rect">
            <a:avLst/>
          </a:prstGeom>
        </p:spPr>
      </p:pic>
      <p:sp>
        <p:nvSpPr>
          <p:cNvPr id="3" name="TextBox 2">
            <a:extLst>
              <a:ext uri="{FF2B5EF4-FFF2-40B4-BE49-F238E27FC236}">
                <a16:creationId xmlns:a16="http://schemas.microsoft.com/office/drawing/2014/main" id="{EA5501A1-1A26-479F-A6F2-22808906047A}"/>
              </a:ext>
            </a:extLst>
          </p:cNvPr>
          <p:cNvSpPr txBox="1"/>
          <p:nvPr/>
        </p:nvSpPr>
        <p:spPr>
          <a:xfrm>
            <a:off x="1902094" y="850251"/>
            <a:ext cx="8007315" cy="584775"/>
          </a:xfrm>
          <a:prstGeom prst="rect">
            <a:avLst/>
          </a:prstGeom>
          <a:noFill/>
        </p:spPr>
        <p:txBody>
          <a:bodyPr wrap="square" rtlCol="0">
            <a:spAutoFit/>
          </a:bodyPr>
          <a:lstStyle/>
          <a:p>
            <a:pPr algn="ctr"/>
            <a:r>
              <a:rPr lang="en-GB" sz="3200" b="1" dirty="0"/>
              <a:t>Part 1 Quiz Questions </a:t>
            </a:r>
          </a:p>
        </p:txBody>
      </p:sp>
      <p:sp>
        <p:nvSpPr>
          <p:cNvPr id="8" name="TextBox 7">
            <a:extLst>
              <a:ext uri="{FF2B5EF4-FFF2-40B4-BE49-F238E27FC236}">
                <a16:creationId xmlns:a16="http://schemas.microsoft.com/office/drawing/2014/main" id="{51CD1356-385A-418C-A4A0-8AC406E18445}"/>
              </a:ext>
            </a:extLst>
          </p:cNvPr>
          <p:cNvSpPr txBox="1"/>
          <p:nvPr/>
        </p:nvSpPr>
        <p:spPr>
          <a:xfrm>
            <a:off x="1056998" y="1967006"/>
            <a:ext cx="9022753" cy="4764061"/>
          </a:xfrm>
          <a:prstGeom prst="rect">
            <a:avLst/>
          </a:prstGeom>
          <a:noFill/>
        </p:spPr>
        <p:txBody>
          <a:bodyPr wrap="square">
            <a:spAutoFit/>
          </a:bodyPr>
          <a:lstStyle/>
          <a:p>
            <a:pPr marL="342900" lvl="0" indent="-342900">
              <a:lnSpc>
                <a:spcPct val="107000"/>
              </a:lnSpc>
              <a:spcAft>
                <a:spcPts val="800"/>
              </a:spcAft>
              <a:buFont typeface="+mj-l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When did Laura start baking?</a:t>
            </a:r>
          </a:p>
          <a:p>
            <a:pPr marL="342900" lvl="0" indent="-342900">
              <a:lnSpc>
                <a:spcPct val="107000"/>
              </a:lnSpc>
              <a:spcAft>
                <a:spcPts val="800"/>
              </a:spcAft>
              <a:buFont typeface="+mj-lt"/>
              <a:buAutoNum type="arabicPeriod"/>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mj-l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Why did Laura decide to turn her hobby into a business? </a:t>
            </a:r>
          </a:p>
          <a:p>
            <a:pPr marL="342900" lvl="0" indent="-342900">
              <a:lnSpc>
                <a:spcPct val="107000"/>
              </a:lnSpc>
              <a:spcAft>
                <a:spcPts val="800"/>
              </a:spcAft>
              <a:buFont typeface="+mj-lt"/>
              <a:buAutoNum type="arabicPeriod"/>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mj-l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did Laura do to launch her business? </a:t>
            </a:r>
          </a:p>
          <a:p>
            <a:pPr marL="342900" lvl="0" indent="-342900">
              <a:lnSpc>
                <a:spcPct val="107000"/>
              </a:lnSpc>
              <a:spcAft>
                <a:spcPts val="800"/>
              </a:spcAft>
              <a:buFont typeface="+mj-lt"/>
              <a:buAutoNum type="arabicPeriod"/>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mj-l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are the biggest challenges Laura faces in her job? </a:t>
            </a:r>
            <a:r>
              <a:rPr lang="en-US" b="1" spc="-10" dirty="0">
                <a:solidFill>
                  <a:srgbClr val="000000"/>
                </a:solidFill>
                <a:latin typeface="Calibri" panose="020F0502020204030204" pitchFamily="34" charset="0"/>
                <a:ea typeface="Calibri" panose="020F0502020204030204" pitchFamily="34" charset="0"/>
                <a:cs typeface="Calibri" panose="020F0502020204030204" pitchFamily="34" charset="0"/>
              </a:rPr>
              <a:t>Can you name all 3? </a:t>
            </a:r>
          </a:p>
          <a:p>
            <a:pPr marL="342900" lvl="0" indent="-342900">
              <a:lnSpc>
                <a:spcPct val="107000"/>
              </a:lnSpc>
              <a:spcAft>
                <a:spcPts val="800"/>
              </a:spcAft>
              <a:buFont typeface="+mj-lt"/>
              <a:buAutoNum type="arabicPeriod"/>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mj-l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is Laura’s </a:t>
            </a:r>
            <a:r>
              <a:rPr lang="en-US" spc="-10" dirty="0" err="1">
                <a:solidFill>
                  <a:srgbClr val="000000"/>
                </a:solidFill>
                <a:latin typeface="Calibri" panose="020F0502020204030204" pitchFamily="34" charset="0"/>
                <a:ea typeface="Calibri" panose="020F0502020204030204" pitchFamily="34" charset="0"/>
                <a:cs typeface="Calibri" panose="020F0502020204030204" pitchFamily="34" charset="0"/>
              </a:rPr>
              <a:t>favourite</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 part of her job? </a:t>
            </a:r>
          </a:p>
          <a:p>
            <a:pPr marL="342900" lvl="0" indent="-342900">
              <a:lnSpc>
                <a:spcPct val="107000"/>
              </a:lnSpc>
              <a:spcAft>
                <a:spcPts val="800"/>
              </a:spcAft>
              <a:buFont typeface="+mj-lt"/>
              <a:buAutoNum type="arabicPeriod"/>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pPr>
            <a:endPar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mj-lt"/>
              <a:buAutoNum type="arabicPeriod"/>
            </a:pPr>
            <a:endParaRPr lang="en-GB" spc="-1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212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2908</TotalTime>
  <Words>130</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Suzi Smith</dc:creator>
  <cp:lastModifiedBy>Lesleyann Craig</cp:lastModifiedBy>
  <cp:revision>27</cp:revision>
  <dcterms:created xsi:type="dcterms:W3CDTF">2020-09-22T13:29:36Z</dcterms:created>
  <dcterms:modified xsi:type="dcterms:W3CDTF">2021-03-18T12:59:04Z</dcterms:modified>
</cp:coreProperties>
</file>