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89610" autoAdjust="0"/>
  </p:normalViewPr>
  <p:slideViewPr>
    <p:cSldViewPr snapToGrid="0">
      <p:cViewPr varScale="1">
        <p:scale>
          <a:sx n="80" d="100"/>
          <a:sy n="80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youtube.com/watch?v=nim7yJQUBAY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valuestool.e-lfh.org.uk/" TargetMode="External"/><Relationship Id="rId5" Type="http://schemas.openxmlformats.org/officeDocument/2006/relationships/hyperlink" Target="https://www.healthcareers.nhs.uk/working-health/working-nhs/nhs-constitution" TargetMode="External"/><Relationship Id="rId4" Type="http://schemas.openxmlformats.org/officeDocument/2006/relationships/hyperlink" Target="https://www.healthcareers.nhs.uk/explore-roles/allied-health-professionals/roles-allied-health-professions/physiotherapi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088497" y="124928"/>
            <a:ext cx="7128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Physio</a:t>
            </a:r>
            <a:r>
              <a:rPr lang="en-GB" sz="2200" b="1" i="1" dirty="0">
                <a:solidFill>
                  <a:prstClr val="black"/>
                </a:solidFill>
              </a:rPr>
              <a:t>therapy </a:t>
            </a:r>
            <a:r>
              <a:rPr kumimoji="0" lang="en-GB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 Mersey 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68127"/>
            <a:ext cx="5804452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</a:t>
            </a:r>
          </a:p>
          <a:p>
            <a:r>
              <a:rPr lang="en-GB" sz="1200" dirty="0"/>
              <a:t>Using what you have learned from your pre-work, write down </a:t>
            </a:r>
            <a:r>
              <a:rPr lang="en-GB" sz="1200" b="1" dirty="0"/>
              <a:t>three</a:t>
            </a:r>
            <a:r>
              <a:rPr lang="en-GB" sz="1200" dirty="0"/>
              <a:t> questions that you would like to ask about social work.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recording, write the answer next to your question. </a:t>
            </a:r>
          </a:p>
          <a:p>
            <a:r>
              <a:rPr lang="en-GB" sz="1200" dirty="0"/>
              <a:t>If you still have unanswered questions, ask your teacher to send them through to us and we will get them answered.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843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</a:t>
            </a:r>
            <a:r>
              <a:rPr lang="en-GB" sz="1200"/>
              <a:t>you hear </a:t>
            </a:r>
            <a:r>
              <a:rPr lang="en-GB" sz="1200" dirty="0"/>
              <a:t>which could help you on your careers journey.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203200" y="968127"/>
            <a:ext cx="5982643" cy="5816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</a:t>
            </a:r>
          </a:p>
          <a:p>
            <a:r>
              <a:rPr lang="en-US" sz="1200" dirty="0"/>
              <a:t>1. Mersey Care NHS Foundation Trust support the mental and physical health of patients across Merseyside. Watch this </a:t>
            </a:r>
            <a:r>
              <a:rPr lang="en-US" sz="1200" b="1" dirty="0">
                <a:hlinkClick r:id="rId3"/>
              </a:rPr>
              <a:t>clip</a:t>
            </a:r>
            <a:r>
              <a:rPr lang="en-US" sz="1200" b="1" dirty="0"/>
              <a:t> </a:t>
            </a:r>
            <a:r>
              <a:rPr lang="en-US" sz="1200" dirty="0"/>
              <a:t>to learn more about the services Mersey Care offer.</a:t>
            </a:r>
          </a:p>
          <a:p>
            <a:r>
              <a:rPr lang="en-US" sz="1200" b="1" dirty="0"/>
              <a:t>As you watch, write down all the different job roles and patient support you can see. 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dirty="0"/>
              <a:t>Physiotherapists help people improve their mobility and regain their independence after an injury or operation, or as a result of ageing or a disability. </a:t>
            </a:r>
          </a:p>
          <a:p>
            <a:endParaRPr lang="en-US" sz="1200" dirty="0"/>
          </a:p>
          <a:p>
            <a:r>
              <a:rPr lang="en-US" sz="1200" dirty="0"/>
              <a:t>In today’s recording you will hear from Martin Schofield a Senior Physiotherapist and Therapy Manager at Mersey Care. </a:t>
            </a:r>
          </a:p>
          <a:p>
            <a:endParaRPr lang="en-US" sz="1200" dirty="0"/>
          </a:p>
          <a:p>
            <a:r>
              <a:rPr lang="en-US" sz="1200" dirty="0"/>
              <a:t>Martin talks about how communication skills are essential to a physiotherapist. </a:t>
            </a:r>
          </a:p>
          <a:p>
            <a:endParaRPr lang="en-US" sz="1200" dirty="0"/>
          </a:p>
          <a:p>
            <a:r>
              <a:rPr lang="en-US" sz="1200" dirty="0"/>
              <a:t>2 a) </a:t>
            </a:r>
            <a:r>
              <a:rPr lang="en-US" sz="1200" b="1" dirty="0"/>
              <a:t>What are communication skills? </a:t>
            </a:r>
          </a:p>
          <a:p>
            <a:r>
              <a:rPr lang="en-US" sz="1200" dirty="0"/>
              <a:t>Try to give as many examples as you can and use your own words.</a:t>
            </a:r>
          </a:p>
          <a:p>
            <a:endParaRPr lang="en-US" sz="1200" dirty="0"/>
          </a:p>
          <a:p>
            <a:r>
              <a:rPr lang="en-US" sz="1200" dirty="0"/>
              <a:t>2b) Using this</a:t>
            </a:r>
            <a:r>
              <a:rPr lang="en-US" sz="1200" b="1" dirty="0"/>
              <a:t> </a:t>
            </a:r>
            <a:r>
              <a:rPr lang="en-US" sz="1200" b="1" dirty="0">
                <a:hlinkClick r:id="rId4"/>
              </a:rPr>
              <a:t>link</a:t>
            </a:r>
            <a:r>
              <a:rPr lang="en-US" sz="1200" dirty="0"/>
              <a:t>, research the role of a physiotherapist. </a:t>
            </a:r>
          </a:p>
          <a:p>
            <a:r>
              <a:rPr lang="en-US" sz="1200" b="1" dirty="0"/>
              <a:t>Why are communication skills so important to physiotherapists? Explain your answer. </a:t>
            </a:r>
          </a:p>
          <a:p>
            <a:endParaRPr lang="en-US" sz="1200" b="1" dirty="0"/>
          </a:p>
          <a:p>
            <a:r>
              <a:rPr lang="en-US" sz="1200" dirty="0"/>
              <a:t>2c) </a:t>
            </a:r>
            <a:r>
              <a:rPr lang="en-US" sz="1200" b="1" dirty="0"/>
              <a:t>What examples can you give to show that </a:t>
            </a:r>
            <a:r>
              <a:rPr lang="en-US" sz="1200" b="1" dirty="0">
                <a:solidFill>
                  <a:srgbClr val="FF0000"/>
                </a:solidFill>
              </a:rPr>
              <a:t>YOU</a:t>
            </a:r>
            <a:r>
              <a:rPr lang="en-US" sz="1200" b="1" dirty="0"/>
              <a:t> have strong communication skills? Explain why you have chosen each example.</a:t>
            </a:r>
          </a:p>
          <a:p>
            <a:r>
              <a:rPr lang="en-US" sz="1200" b="1" dirty="0">
                <a:solidFill>
                  <a:srgbClr val="7030A0"/>
                </a:solidFill>
              </a:rPr>
              <a:t>Hint: </a:t>
            </a:r>
            <a:r>
              <a:rPr lang="en-US" sz="1200" dirty="0"/>
              <a:t>Think about your school life and your personal life. Do you volunteer or go to any after-school clubs? </a:t>
            </a: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00B050"/>
                </a:solidFill>
              </a:rPr>
              <a:t>Extension</a:t>
            </a:r>
          </a:p>
          <a:p>
            <a:r>
              <a:rPr lang="en-US" sz="1200" b="0" i="0" u="none" strike="noStrike" dirty="0">
                <a:solidFill>
                  <a:srgbClr val="333333"/>
                </a:solidFill>
                <a:effectLst/>
              </a:rPr>
              <a:t>If you're applying for a job in the NHS, you'll be asked to demonstrate that you share the same </a:t>
            </a:r>
            <a:r>
              <a:rPr lang="en-US" sz="1200" b="1" i="0" u="sng" strike="noStrike" dirty="0">
                <a:effectLst/>
              </a:rPr>
              <a:t>values</a:t>
            </a:r>
            <a:r>
              <a:rPr lang="en-US" sz="1200" b="1" i="0" u="none" strike="noStrike" dirty="0">
                <a:solidFill>
                  <a:srgbClr val="7030A0"/>
                </a:solidFill>
                <a:effectLst/>
              </a:rPr>
              <a:t> </a:t>
            </a:r>
            <a:r>
              <a:rPr lang="en-US" sz="1200" i="0" u="none" strike="noStrike" dirty="0">
                <a:effectLst/>
              </a:rPr>
              <a:t>(a belief of how you should behave) as the NHS.</a:t>
            </a:r>
          </a:p>
          <a:p>
            <a:endParaRPr lang="en-US" sz="1200" b="0" i="0" u="none" strike="noStrike" dirty="0">
              <a:solidFill>
                <a:srgbClr val="333333"/>
              </a:solidFill>
              <a:effectLst/>
            </a:endParaRPr>
          </a:p>
          <a:p>
            <a:r>
              <a:rPr lang="en-US" sz="1200" b="0" i="0" u="none" strike="noStrike" dirty="0">
                <a:solidFill>
                  <a:srgbClr val="333333"/>
                </a:solidFill>
                <a:effectLst/>
              </a:rPr>
              <a:t>You can find out more about NHS values </a:t>
            </a:r>
            <a:r>
              <a:rPr lang="en-US" sz="1200" b="1" i="0" u="none" strike="noStrike" dirty="0">
                <a:solidFill>
                  <a:srgbClr val="333333"/>
                </a:solidFill>
                <a:effectLst/>
                <a:hlinkClick r:id="rId5"/>
              </a:rPr>
              <a:t>here</a:t>
            </a:r>
            <a:r>
              <a:rPr lang="en-US" sz="1200" dirty="0">
                <a:solidFill>
                  <a:srgbClr val="333333"/>
                </a:solidFill>
              </a:rPr>
              <a:t>. 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</a:rPr>
              <a:t> </a:t>
            </a:r>
            <a:endParaRPr lang="en-US" sz="1200" b="1" dirty="0">
              <a:solidFill>
                <a:srgbClr val="333333"/>
              </a:solidFill>
            </a:endParaRPr>
          </a:p>
          <a:p>
            <a:endParaRPr lang="en-US" sz="1200" b="1" dirty="0">
              <a:solidFill>
                <a:srgbClr val="333333"/>
              </a:solidFill>
            </a:endParaRPr>
          </a:p>
          <a:p>
            <a:r>
              <a:rPr lang="en-US" sz="1200" b="1" i="0" u="none" strike="noStrike" dirty="0">
                <a:solidFill>
                  <a:srgbClr val="333333"/>
                </a:solidFill>
                <a:effectLst/>
              </a:rPr>
              <a:t>Complete the </a:t>
            </a:r>
            <a:r>
              <a:rPr lang="en-US" sz="1200" b="1" i="0" u="none" strike="noStrike" dirty="0">
                <a:solidFill>
                  <a:srgbClr val="333333"/>
                </a:solidFill>
                <a:effectLst/>
                <a:hlinkClick r:id="rId6"/>
              </a:rPr>
              <a:t>values challenge </a:t>
            </a:r>
            <a:r>
              <a:rPr lang="en-US" sz="1200" b="1" i="0" u="none" strike="noStrike" dirty="0">
                <a:solidFill>
                  <a:srgbClr val="333333"/>
                </a:solidFill>
                <a:effectLst/>
              </a:rPr>
              <a:t>to see if you share the NHS’ values!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07" y="136463"/>
            <a:ext cx="3212093" cy="739106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56FF96A-D887-49EF-9951-7BBB6D9660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72" y="84158"/>
            <a:ext cx="1540325" cy="77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398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95</cp:revision>
  <dcterms:created xsi:type="dcterms:W3CDTF">2020-06-25T11:38:22Z</dcterms:created>
  <dcterms:modified xsi:type="dcterms:W3CDTF">2021-08-27T13:37:09Z</dcterms:modified>
</cp:coreProperties>
</file>