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0DC2-0E1A-4DB1-AA3A-5E6CB5C93702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C07DD-C87D-49C3-B698-A53AB5BC6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0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A3F44-EF5F-4509-ACC0-5BA887ECCD6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60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A06A-87B0-4B29-994B-629AD8359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38880-6AE0-431C-B1B5-F36C04439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A866F-67F2-4FDA-9445-5022AA968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76CF9-0E36-464E-9E65-B14EA412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FEC6D-13A8-4A48-AC65-12371233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0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1480-F6CE-411F-BFE6-7CEDC1A8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C65EA-389A-4D8A-BD6B-4444622B0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F29CA-EBD8-4182-BE8F-5FCAEBB6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88543-171A-4A64-A6D9-8A82729D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860B9-E18C-4D1A-B9CE-26D0BF5B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9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98566B-284E-4DBD-8D53-632CBC5BA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3440F-4DEE-4A8A-A5DF-DD52FD2CA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7042C-FF2D-4420-946A-F45CE68D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2EFA1-E9B2-4084-9AFB-5C58FBB93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9A231-2291-4BC4-B7D0-D41A2CDC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6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EB0D7-91DE-471A-B522-F8C4431C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100B0-20F8-4AC9-929C-79AD52C3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F18F3-52DC-4BF9-8B9A-4D716CDC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05F22-FC62-4CFB-96D7-335429098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69BF8-0024-4138-B4CC-6E6A55ED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49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6D30-4F6D-4567-95BC-3B440CFD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19EEE-F9C4-485D-949E-05CDCEED0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843B-C0D8-4E74-AE54-FE929828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538B8-D918-4561-AD18-425439D9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C7190-0AD4-425D-A903-77084A86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67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28BF-BDE1-46B9-9EC8-2CD2F2E1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80A60-F64A-414A-BC74-66536EED0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A0C0E-1711-409D-AB6D-860C45430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97D52-726A-4B3A-9981-DB2B023F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786E2-ED8F-47FB-BFF7-F0AA4B9F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3D01B-B483-40F0-832E-804E4907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12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9A572-CFF6-4A9E-9D50-BFE0952B2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7E00C-0255-49FE-B476-F80285EC2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5E4D1-3C56-4286-802D-032650DE4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F892C-AB6F-41F3-AA4A-67FC4C1E7D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081015-0296-4853-8078-056468152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6266B1-8A4D-4DB3-8182-9AB983E1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B3DA8-98E6-4FE8-88DE-90CD44C5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27186B-725A-4177-8B54-80401FA0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6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F6B5D-88E7-4B7E-AD65-C2BC39AB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D8C357-E119-4A60-B929-9483A0B0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1D805-DFFA-4777-A5BF-8FD7BFC4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36BB6-D039-40D5-A2D1-2EBE82E4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2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44C38A-ED82-4BA0-B121-5F3DFC81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73F2C-08D4-4ADA-9930-55C307D4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825EE-9927-42A2-8D78-8C6F10F4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3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5413-EC71-4B38-A1FE-42EA2E40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C831-F516-43DC-A48A-5CDBCD7AF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2B116-BEBC-47AD-A6DD-A458603B0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186BA-41DD-45A0-ACCC-06E5EA40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0B17C-5D4D-4FDA-8152-87451A90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4F43E-E05A-4426-9604-4077239F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8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06F-7BDD-4941-9135-31E12911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1BAD3-363C-432B-8900-86E3E2695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8F761-5B90-4D0F-A508-534B68D0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F1904-F8E8-4376-B2EE-16BE090F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FEF41-94B0-4607-8EE8-55BFD3B5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EBAE-0B00-4245-B2B9-ADCE7D50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2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F087D-16F8-4F5C-8FFF-C734BFC56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F9CDE-9DEC-4470-ADC0-B895DB293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3CA1D-B268-44F7-9665-CD22877A2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8AA8F-D207-43EE-83C1-C67923067106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F4759-0720-4FD6-B430-54499910D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819F9-055F-440E-BEC9-BEA08D3C2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EC71-49E2-4FD5-BC6C-9C121B497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3A7515-196D-42F7-8166-73A154AD7931}"/>
              </a:ext>
            </a:extLst>
          </p:cNvPr>
          <p:cNvSpPr txBox="1"/>
          <p:nvPr/>
        </p:nvSpPr>
        <p:spPr>
          <a:xfrm>
            <a:off x="988332" y="516289"/>
            <a:ext cx="8521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03AB4"/>
                </a:solidFill>
              </a:rPr>
              <a:t>LCR Actions – Creating Careers in the Curriculum   </a:t>
            </a:r>
            <a:endParaRPr lang="en-GB" sz="3200" b="1" dirty="0">
              <a:solidFill>
                <a:srgbClr val="103AB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48873-E537-458F-BAF7-652553A31915}"/>
              </a:ext>
            </a:extLst>
          </p:cNvPr>
          <p:cNvSpPr txBox="1"/>
          <p:nvPr/>
        </p:nvSpPr>
        <p:spPr>
          <a:xfrm>
            <a:off x="988332" y="1810464"/>
            <a:ext cx="1079273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A8A8"/>
                </a:solidFill>
              </a:rPr>
              <a:t>Each School/College to nominate minimum of 1 Curriculum Lead/teacher who is enthusiastic to engage with Creating Careers in the Curriculum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A8A8"/>
                </a:solidFill>
              </a:rPr>
              <a:t>Deadline -  by end of Autumn Term </a:t>
            </a:r>
            <a:br>
              <a:rPr lang="en-US" sz="2300" b="1" dirty="0">
                <a:solidFill>
                  <a:srgbClr val="00A8A8"/>
                </a:solidFill>
              </a:rPr>
            </a:br>
            <a:endParaRPr lang="en-US" sz="2300" b="1" dirty="0">
              <a:solidFill>
                <a:srgbClr val="00A8A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2">
                    <a:lumMod val="50000"/>
                  </a:schemeClr>
                </a:solidFill>
              </a:rPr>
              <a:t>Enterprise Advisers/Businesses – nominate your business to be part of Creating Careers in the Curriculum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2">
                    <a:lumMod val="50000"/>
                  </a:schemeClr>
                </a:solidFill>
              </a:rPr>
              <a:t>Deadline - Dec 2021</a:t>
            </a:r>
            <a:br>
              <a:rPr lang="en-US" sz="2300" b="1" dirty="0">
                <a:solidFill>
                  <a:srgbClr val="103AB4"/>
                </a:solidFill>
              </a:rPr>
            </a:br>
            <a:endParaRPr lang="en-US" sz="2300" b="1" dirty="0">
              <a:solidFill>
                <a:srgbClr val="103AB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EE91A7"/>
                </a:solidFill>
              </a:rPr>
              <a:t>Careers Hub – Create LCR Framework for Creating Careers in the </a:t>
            </a:r>
            <a:r>
              <a:rPr lang="en-US" sz="2300" b="1" dirty="0" err="1">
                <a:solidFill>
                  <a:srgbClr val="EE91A7"/>
                </a:solidFill>
              </a:rPr>
              <a:t>Cirruculum</a:t>
            </a:r>
            <a:endParaRPr lang="en-US" sz="2300" b="1" dirty="0">
              <a:solidFill>
                <a:srgbClr val="EE91A7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EE91A7"/>
                </a:solidFill>
              </a:rPr>
              <a:t>Deadline - Dec 2021</a:t>
            </a:r>
            <a:br>
              <a:rPr lang="en-US" sz="2300" b="1" dirty="0">
                <a:solidFill>
                  <a:srgbClr val="EE91A7"/>
                </a:solidFill>
              </a:rPr>
            </a:br>
            <a:r>
              <a:rPr lang="en-US" sz="2300" b="1" dirty="0">
                <a:solidFill>
                  <a:srgbClr val="EE91A7"/>
                </a:solidFill>
              </a:rPr>
              <a:t> </a:t>
            </a:r>
            <a:br>
              <a:rPr lang="en-US" sz="2300" b="1" dirty="0">
                <a:solidFill>
                  <a:srgbClr val="103AB4"/>
                </a:solidFill>
              </a:rPr>
            </a:br>
            <a:endParaRPr lang="en-US" sz="2300" b="1" dirty="0">
              <a:solidFill>
                <a:srgbClr val="103AB4"/>
              </a:solidFill>
            </a:endParaRPr>
          </a:p>
          <a:p>
            <a:endParaRPr lang="en-US" sz="2300" dirty="0">
              <a:solidFill>
                <a:srgbClr val="103AB4"/>
              </a:solidFill>
            </a:endParaRPr>
          </a:p>
          <a:p>
            <a:endParaRPr lang="en-US" sz="2300" dirty="0">
              <a:solidFill>
                <a:srgbClr val="103AB4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10849408" y="50055"/>
            <a:ext cx="1214415" cy="112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1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1</cp:revision>
  <dcterms:created xsi:type="dcterms:W3CDTF">2021-11-23T17:56:58Z</dcterms:created>
  <dcterms:modified xsi:type="dcterms:W3CDTF">2021-11-23T17:57:44Z</dcterms:modified>
</cp:coreProperties>
</file>