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56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hyperlink" Target="https://www.nwas.nhs.uk/about/who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hyperlink" Target="https://www.healthcareers.nhs.uk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hyperlink" Target="https://www.nwas.nhs.uk/careers/role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28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April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5367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Ambulance Services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55446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44477"/>
            <a:ext cx="5804452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sz="1600" b="1" dirty="0"/>
          </a:p>
          <a:p>
            <a:endParaRPr lang="en-GB" sz="1600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>
            <a:spLocks/>
          </p:cNvSpPr>
          <p:nvPr/>
        </p:nvSpPr>
        <p:spPr>
          <a:xfrm>
            <a:off x="36096" y="755446"/>
            <a:ext cx="6180514" cy="609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you think of the ambulance service, you’ll probably think of bright yellow vehicles and blue flashing lights, but there is a lot more to </a:t>
            </a:r>
            <a:r>
              <a:rPr lang="en-US" sz="1200" b="1" i="1" dirty="0"/>
              <a:t>North West Ambulance Service </a:t>
            </a:r>
            <a:r>
              <a:rPr lang="en-US" sz="1200" dirty="0"/>
              <a:t>than that. </a:t>
            </a:r>
          </a:p>
          <a:p>
            <a:endParaRPr lang="en-US" sz="1200" dirty="0"/>
          </a:p>
          <a:p>
            <a:r>
              <a:rPr lang="en-US" sz="1200" dirty="0"/>
              <a:t>1) </a:t>
            </a:r>
            <a:r>
              <a:rPr lang="en-US" sz="1200" b="1" dirty="0">
                <a:hlinkClick r:id="rId3"/>
              </a:rPr>
              <a:t>Click here </a:t>
            </a:r>
            <a:r>
              <a:rPr lang="en-US" sz="1200" dirty="0"/>
              <a:t>to watch the video introducing </a:t>
            </a:r>
            <a:r>
              <a:rPr lang="en-US" sz="1200" b="1" i="1" dirty="0"/>
              <a:t>NWAS</a:t>
            </a:r>
            <a:r>
              <a:rPr lang="en-US" sz="1200" dirty="0"/>
              <a:t>. </a:t>
            </a:r>
          </a:p>
          <a:p>
            <a:r>
              <a:rPr lang="en-US" sz="1200" dirty="0"/>
              <a:t>As you watch, write down the names of all the different jobs roles that are shown in the                          clip. </a:t>
            </a:r>
            <a:r>
              <a:rPr lang="en-US" sz="1200" u="sng" dirty="0"/>
              <a:t>Write down as many as you can. </a:t>
            </a:r>
          </a:p>
          <a:p>
            <a:endParaRPr lang="en-US" sz="1200" b="1" dirty="0">
              <a:solidFill>
                <a:srgbClr val="7030A0"/>
              </a:solidFill>
            </a:endParaRPr>
          </a:p>
          <a:p>
            <a:r>
              <a:rPr lang="en-US" sz="1200" dirty="0"/>
              <a:t>2) Next to each job title that you wrote down, add one of the following symbols: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00B050"/>
                </a:solidFill>
                <a:effectLst/>
              </a:rPr>
              <a:t>✓</a:t>
            </a:r>
            <a:r>
              <a:rPr lang="en-GB" sz="1200" b="1" i="0" dirty="0">
                <a:solidFill>
                  <a:srgbClr val="202124"/>
                </a:solidFill>
                <a:effectLst/>
              </a:rPr>
              <a:t> if you think that you understand what this job involves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?</a:t>
            </a:r>
            <a:r>
              <a:rPr lang="en-GB" sz="1200" b="1" i="0" dirty="0">
                <a:solidFill>
                  <a:srgbClr val="202124"/>
                </a:solidFill>
                <a:effectLst/>
              </a:rPr>
              <a:t> </a:t>
            </a:r>
            <a:r>
              <a:rPr lang="en-GB" sz="1200" b="1" dirty="0">
                <a:solidFill>
                  <a:srgbClr val="202124"/>
                </a:solidFill>
              </a:rPr>
              <a:t>if you have some idea about this role but are not completely 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0000"/>
                </a:solidFill>
              </a:rPr>
              <a:t>X</a:t>
            </a:r>
            <a:r>
              <a:rPr lang="en-GB" sz="1200" b="1" dirty="0">
                <a:solidFill>
                  <a:srgbClr val="202124"/>
                </a:solidFill>
              </a:rPr>
              <a:t> if you don’t know anything about this job role. </a:t>
            </a:r>
            <a:endParaRPr lang="en-US" sz="1200" dirty="0"/>
          </a:p>
          <a:p>
            <a:endParaRPr lang="en-US" sz="1200" b="1" dirty="0">
              <a:solidFill>
                <a:srgbClr val="7030A0"/>
              </a:solidFill>
            </a:endParaRPr>
          </a:p>
          <a:p>
            <a:r>
              <a:rPr lang="en-US" sz="1200" dirty="0"/>
              <a:t>3. Click to explore the </a:t>
            </a:r>
            <a:r>
              <a:rPr lang="en-US" sz="1200" b="1" dirty="0">
                <a:hlinkClick r:id="rId4"/>
              </a:rPr>
              <a:t>different roles at </a:t>
            </a:r>
            <a:r>
              <a:rPr lang="en-US" sz="1200" b="1" i="1" dirty="0">
                <a:hlinkClick r:id="rId4"/>
              </a:rPr>
              <a:t>NWAS</a:t>
            </a:r>
            <a:r>
              <a:rPr lang="en-US" sz="1200" b="1" i="1" dirty="0"/>
              <a:t> </a:t>
            </a:r>
            <a:r>
              <a:rPr lang="en-US" sz="1200" dirty="0"/>
              <a:t>or search for them using </a:t>
            </a:r>
            <a:r>
              <a:rPr lang="en-US" sz="1200" b="1" i="1" dirty="0">
                <a:hlinkClick r:id="rId5"/>
              </a:rPr>
              <a:t>NHS Health Careers</a:t>
            </a:r>
            <a:endParaRPr lang="en-US" sz="1200" b="1" i="1" dirty="0"/>
          </a:p>
          <a:p>
            <a:r>
              <a:rPr lang="en-US" sz="1200" b="1" dirty="0">
                <a:solidFill>
                  <a:srgbClr val="7030A0"/>
                </a:solidFill>
              </a:rPr>
              <a:t> </a:t>
            </a:r>
          </a:p>
          <a:p>
            <a:pPr marL="228600" indent="-228600">
              <a:buAutoNum type="alphaUcParenR"/>
            </a:pPr>
            <a:r>
              <a:rPr lang="en-US" sz="1200" b="1" dirty="0"/>
              <a:t>Research one of the roles that you added a </a:t>
            </a:r>
            <a:r>
              <a:rPr lang="en-GB" sz="1400" b="1" i="0" dirty="0">
                <a:solidFill>
                  <a:srgbClr val="00B050"/>
                </a:solidFill>
                <a:effectLst/>
              </a:rPr>
              <a:t>✓</a:t>
            </a:r>
            <a:r>
              <a:rPr lang="en-GB" sz="1200" b="1" i="0" dirty="0">
                <a:effectLst/>
              </a:rPr>
              <a:t> next to. 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Make a note of any key facts that you didn’t know about the role.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is the most important </a:t>
            </a:r>
            <a:r>
              <a:rPr lang="en-GB" sz="1200" b="1" u="sng" dirty="0"/>
              <a:t>SKILL</a:t>
            </a:r>
            <a:r>
              <a:rPr lang="en-GB" sz="1200" dirty="0"/>
              <a:t> that you would need for this job? Explain your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interested are you in this role? Give this a score out of 10 and explain your answer. </a:t>
            </a:r>
          </a:p>
          <a:p>
            <a:r>
              <a:rPr lang="en-GB" sz="1200" dirty="0"/>
              <a:t>     0 = not at all interested, 10 = this is the job for me! </a:t>
            </a:r>
          </a:p>
          <a:p>
            <a:endParaRPr lang="en-GB" sz="1200" dirty="0"/>
          </a:p>
          <a:p>
            <a:r>
              <a:rPr lang="en-GB" sz="1200" b="1" dirty="0"/>
              <a:t>B) Select one of the roles that you added a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</a:rPr>
              <a:t> ? </a:t>
            </a:r>
            <a:r>
              <a:rPr lang="en-GB" sz="1200" b="1" dirty="0"/>
              <a:t>next to.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Before you research the role, write an explanation of what you think this job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Now research the role, add in anything that you missed from your explanation and tick anything that you have already correctly included.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interested are you in this role? Give this a score out of 10 and explain your answer. </a:t>
            </a:r>
          </a:p>
          <a:p>
            <a:r>
              <a:rPr lang="en-GB" sz="1200" dirty="0"/>
              <a:t>     0 = not at all interested, 10 = this is the job for me!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r>
              <a:rPr lang="en-GB" sz="1200" b="1" dirty="0"/>
              <a:t>C) Research one of the roles that you added a </a:t>
            </a:r>
            <a:r>
              <a:rPr lang="en-GB" sz="1400" b="1" dirty="0">
                <a:solidFill>
                  <a:srgbClr val="FF0000"/>
                </a:solidFill>
              </a:rPr>
              <a:t>X</a:t>
            </a:r>
            <a:r>
              <a:rPr lang="en-GB" sz="1200" b="1" dirty="0"/>
              <a:t> next to.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do you think would be the biggest challenge </a:t>
            </a:r>
            <a:r>
              <a:rPr lang="en-US" sz="1200" b="1" u="sng" dirty="0"/>
              <a:t>AND</a:t>
            </a:r>
            <a:r>
              <a:rPr lang="en-US" sz="1200" dirty="0"/>
              <a:t> the most rewarding part of this job? Explain your answer.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interested are you in this role? Give this a score out of 10 and explain your answer. </a:t>
            </a:r>
          </a:p>
          <a:p>
            <a:r>
              <a:rPr lang="en-GB" sz="1200" dirty="0"/>
              <a:t>     0 = not at all interested, 10 = this is the job for me!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0775" y="128346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426290" y="1582199"/>
            <a:ext cx="29010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</a:t>
            </a:r>
            <a:r>
              <a:rPr lang="en-GB" sz="1400" b="1" dirty="0">
                <a:ea typeface="Calibri" panose="020F0502020204030204" pitchFamily="34" charset="0"/>
              </a:rPr>
              <a:t>19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Dental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June: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Pharmacy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23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rd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>
                <a:ea typeface="Calibri" panose="020F0502020204030204" pitchFamily="34" charset="0"/>
              </a:rPr>
              <a:t>June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Estates and Facilities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7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July: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Healthcare Science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980</Words>
  <Application>Microsoft Office PowerPoint</Application>
  <PresentationFormat>Widescreen</PresentationFormat>
  <Paragraphs>119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95</cp:revision>
  <dcterms:created xsi:type="dcterms:W3CDTF">2021-01-25T23:00:42Z</dcterms:created>
  <dcterms:modified xsi:type="dcterms:W3CDTF">2022-04-13T08:55:40Z</dcterms:modified>
</cp:coreProperties>
</file>